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48150" y="2101850"/>
            <a:ext cx="36957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83380" y="3731260"/>
            <a:ext cx="382524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142" y="2699892"/>
            <a:ext cx="428571" cy="372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77142" y="3701533"/>
            <a:ext cx="428571" cy="372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519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786666" y="2340970"/>
            <a:ext cx="971428" cy="524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20280" y="2286000"/>
            <a:ext cx="189547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996055" y="4234815"/>
            <a:ext cx="1266190" cy="595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20280" y="4203065"/>
            <a:ext cx="2426335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967605" y="5334000"/>
            <a:ext cx="1628775" cy="66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  <p:bldP spid="13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276925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5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5220"/>
            <a:ext cx="4251325" cy="56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499160"/>
            <a:ext cx="2885714" cy="4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07485" y="2132965"/>
            <a:ext cx="2233930" cy="201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06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249474" y="5880293"/>
            <a:ext cx="519265" cy="43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30391" y="5880293"/>
            <a:ext cx="519265" cy="43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52926" y="5880293"/>
            <a:ext cx="509824" cy="43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22667" y="5880293"/>
            <a:ext cx="519265" cy="43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2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2859961"/>
            <a:ext cx="523809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53333" y="2859961"/>
            <a:ext cx="514285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990"/>
            <a:ext cx="10800000" cy="11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205" y="1784350"/>
            <a:ext cx="6265545" cy="486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10080000" cy="293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48295" y="1845310"/>
            <a:ext cx="862330" cy="5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07260" y="2708910"/>
            <a:ext cx="51435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80325" y="2708910"/>
            <a:ext cx="1096645" cy="6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51" b="44193"/>
          <a:stretch>
            <a:fillRect/>
          </a:stretch>
        </p:blipFill>
        <p:spPr>
          <a:xfrm>
            <a:off x="3863975" y="3501390"/>
            <a:ext cx="3018790" cy="301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764990"/>
            <a:ext cx="10080000" cy="260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0370" y="1701165"/>
            <a:ext cx="113284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07260" y="2637155"/>
            <a:ext cx="524510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23835" y="2637155"/>
            <a:ext cx="1014095" cy="53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72" r="15880" b="46289"/>
          <a:stretch>
            <a:fillRect/>
          </a:stretch>
        </p:blipFill>
        <p:spPr>
          <a:xfrm>
            <a:off x="4007485" y="3501390"/>
            <a:ext cx="2847975" cy="293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40"/>
          <a:stretch>
            <a:fillRect/>
          </a:stretch>
        </p:blipFill>
        <p:spPr>
          <a:xfrm>
            <a:off x="695325" y="2686685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87"/>
          <a:stretch>
            <a:fillRect/>
          </a:stretch>
        </p:blipFill>
        <p:spPr>
          <a:xfrm>
            <a:off x="720090" y="765360"/>
            <a:ext cx="10800080" cy="185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4857139" y="2858285"/>
            <a:ext cx="885714" cy="400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83"/>
          <a:stretch>
            <a:fillRect/>
          </a:stretch>
        </p:blipFill>
        <p:spPr>
          <a:xfrm>
            <a:off x="1487170" y="3644900"/>
            <a:ext cx="7919720" cy="285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28"/>
          <a:stretch>
            <a:fillRect/>
          </a:stretch>
        </p:blipFill>
        <p:spPr>
          <a:xfrm>
            <a:off x="767080" y="837115"/>
            <a:ext cx="10800080" cy="189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14609" y="2077354"/>
            <a:ext cx="885714" cy="400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2565400"/>
            <a:ext cx="5092700" cy="395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05714" y="2402136"/>
            <a:ext cx="428571" cy="37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05714" y="4413863"/>
            <a:ext cx="428571" cy="37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36</cp:revision>
  <dcterms:created xsi:type="dcterms:W3CDTF">2015-09-16T06:52:00Z</dcterms:created>
  <dcterms:modified xsi:type="dcterms:W3CDTF">2023-12-14T12:35:17Z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